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webp" ContentType="image/webp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15627"/>
    <p:restoredTop sz="94675"/>
  </p:normalViewPr>
  <p:slideViewPr>
    <p:cSldViewPr snapToGrid="0">
      <p:cViewPr>
        <p:scale>
          <a:sx d="100" n="86"/>
          <a:sy d="100" n="86"/>
        </p:scale>
        <p:origin x="1736" y="984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1" Type="http://schemas.openxmlformats.org/officeDocument/2006/relationships/tableStyles" Target="tableStyles.xml" /><Relationship Id="rId30" Type="http://schemas.openxmlformats.org/officeDocument/2006/relationships/theme" Target="theme/theme1.xml" /><Relationship Id="rId29" Type="http://schemas.openxmlformats.org/officeDocument/2006/relationships/viewProps" Target="viewProps.xml" /></Relationships>
</file>

<file path=ppt/media/image1.web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F5BA-1EB3-A7AD-1910-19B6C856A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2BE12C-FEA0-34D9-24B7-C1E7A42DBA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19FF2-8E29-986B-55B6-43F2ED713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E0CF6-692F-C228-8622-9CEF89E8C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AFA68-CD82-F1AC-7C1C-84F1BF8D5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5378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1F075-F42B-BA59-A0A8-F3EC51F8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D0342F-1FCD-94A0-7E69-50C115DE1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EDBA4-ACC7-90A9-EBCB-6B19A99E4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83118-5BE0-DB0B-51EC-91A63D1F4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5A88E-CACC-0E62-4DA6-82288733A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810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8A676E-06DF-9477-7F41-54A8D8D50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57C26D-6E64-F64D-D08A-8069C07DEB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32D1D-1648-7695-5A42-7DC76F1C5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40B1B-BD9B-3C46-F96D-C1A33CBAA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51B62-5AC9-FBFC-1FE2-AE7A36F35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8017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6AFCC-F7ED-CED9-B2BE-DB8C0E041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6332" y="0"/>
            <a:ext cx="9617467" cy="1019332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6332" y="1019332"/>
            <a:ext cx="9617467" cy="515763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ABF991-1DE4-EB65-D177-7F497FAE1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7F02B-0843-3A0D-C972-38EFE0F34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2AF67-4C21-8646-38B1-087DD05DB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560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D0DCB-AAD9-DC52-56E2-D0D628F8A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9094" y="1709738"/>
            <a:ext cx="996835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81178E-8D56-2DDC-B92C-7EF00C7ED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9094" y="4589463"/>
            <a:ext cx="996835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28F09-742F-62D7-5FE5-720BB7C53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51701-1074-2793-0021-3EE2E4259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296B3-8A48-6F5C-9E19-25F4F502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51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32CDF-D8C3-CCE2-066E-233B0E251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385" y="335144"/>
            <a:ext cx="10325099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26B8-FC0B-87B9-BC14-536B35104C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8385" y="1795644"/>
            <a:ext cx="5060429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EA21-946A-8130-B3B7-806A547A3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8046" y="1795644"/>
            <a:ext cx="5060429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8EEE3-C475-F53C-B33B-6C60E1E91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E2A32-5A7B-FA32-4190-C80D61164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395D2-454B-17F7-861A-E1F4F71D5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3186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5993E-236A-A219-E2FF-993D49E60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A213B-A563-8BFA-6FE0-0D7C4FDCA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08DF5A-F90A-4726-5ABE-ABCE154DB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662790-11D3-1534-4250-85908FC2C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7879D9-D2EE-58D6-98E7-86F8CF82EB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D7BDC7-14CB-6E3C-770E-5F8E37E5E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8C12B-313D-74AF-A63D-B432B7169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07A898-EB64-8F7A-2739-08F203AF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4551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AE6BA-4D1F-AA47-A3CF-12C17E09E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820DA6-A1DB-021C-A942-20EE3AFCB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45AC1-30F9-063C-2A38-0F76FDCCE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C8298-6ED4-1A64-6EA1-8CD443732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5442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BA205-AA13-D01E-31C2-10992FB0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94EC43-039D-551F-28DD-B5BF65CC6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71308B-E47D-65CD-2A5B-5CE00404D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5894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AF05-3F5B-7ABF-DD24-57EFC0F1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464" y="47710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02FD7-6E86-3439-851A-AEE5EA9E4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450" y="477109"/>
            <a:ext cx="5943938" cy="538394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34464" y="2077309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845B3-4884-6855-E75E-38328C7B8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8F9E8-B960-A297-614E-D41539B99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5E73BA-61CD-A7C2-A9BF-57DE5CC34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5522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DE15-47CF-69ED-9326-DA8F9874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394" y="46513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D2D14B-C0A0-5CB3-AD14-8907AD019F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61154" y="457201"/>
            <a:ext cx="5494234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91365B-FF13-4451-633A-3667D9610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9394" y="206533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D7BD4-32C3-2A59-8956-D00D50DEA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FBB99-CF29-01D7-FCAC-A6FD5617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099F78-F5D1-0CB1-4B0C-2F681E779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9256006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888ECA-DDC6-5DF4-1496-668B71D91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6332" y="365125"/>
            <a:ext cx="9617467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8D63F-01CE-51BF-EBE3-AC6BF2B13682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1736332" y="1825625"/>
            <a:ext cx="9617467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097F4-9C50-BED5-D648-BD820C1F18BC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52235-B7EE-110D-F5CF-9CD1EA98F255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0C8AB-818E-C930-C20F-1172D01231C4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26AA5FC-A62A-D95B-AB68-0B372530EBAD}"/>
              </a:ext>
            </a:extLst>
          </p:cNvPr>
          <p:cNvGrpSpPr/>
          <p:nvPr userDrawn="1"/>
        </p:nvGrpSpPr>
        <p:grpSpPr>
          <a:xfrm>
            <a:off x="-471215" y="-9144"/>
            <a:ext cx="2090153" cy="6867144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FED8A41-63FF-7230-1FE7-E03984C75C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CD39C08-7BEC-C31D-65E0-E9A97A374F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F478DD1-9626-446D-0C2D-C3AAAA2356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9F11207-095D-32F8-CB37-99A34AE7C6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29FD723C-201F-086E-714B-1481121E6D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26F363D-245B-FAAB-72F6-392A4F89A178}"/>
                </a:ext>
              </a:extLst>
            </p:cNvPr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b="b" l="0" r="r" t="0"/>
              <a:pathLst>
                <a:path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A1C3A5C5-C2B9-C32E-6271-FD82AD7DFC92}"/>
                </a:ext>
              </a:extLst>
            </p:cNvPr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b="b" l="0" r="r" t="0"/>
              <a:pathLst>
                <a:path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CF0AC0FC-1B72-CDC3-F06C-F9E314ECA9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A48FA79-BBCC-DB55-EE42-39AC713C7A14}"/>
                </a:ext>
              </a:extLst>
            </p:cNvPr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b="b" l="0" r="r" t="0"/>
              <a:pathLst>
                <a:path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E2EF8FCD-7328-F3C5-62A0-6F9AD8038538}"/>
                </a:ext>
              </a:extLst>
            </p:cNvPr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b="b" l="0" r="r" t="0"/>
              <a:pathLst>
                <a:path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E5B633A-D01E-AE16-83B6-D14A18C73D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B531B4-A876-36E5-E13C-9D662DE884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1D75929-5380-A6DE-7886-7B16132EBE3E}"/>
                </a:ext>
              </a:extLst>
            </p:cNvPr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b="b" l="0" r="r" t="0"/>
              <a:pathLst>
                <a:path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6AD69AF-B53D-D320-4FCB-5D98A098C1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b="b" l="0" r="r" t="0"/>
              <a:pathLst>
                <a:path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7625298-E7D8-758E-9B76-D89A0AF97B99}"/>
                </a:ext>
              </a:extLst>
            </p:cNvPr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b="b" l="0" r="r" t="0"/>
              <a:pathLst>
                <a:path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86D6F8E-0AC5-8CAA-6588-0693A36D68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2CBB8A74-A16E-8B10-8ADF-AF5FCEC93D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49217A1A-6734-2CEC-A78F-DE789F51132C}"/>
                </a:ext>
              </a:extLst>
            </p:cNvPr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b="b" l="0" r="r" t="0"/>
              <a:pathLst>
                <a:path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09065512-9BC8-907E-91AA-639B4806EF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b="b" l="0" r="r" t="0"/>
              <a:pathLst>
                <a:path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17BAA89D-486D-B708-F8D4-1CD1A73363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C5E7A88-38BA-4F2D-ED95-EFE391697150}"/>
                </a:ext>
              </a:extLst>
            </p:cNvPr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b="b" l="0" r="r" t="0"/>
              <a:pathLst>
                <a:path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F10BF94A-B6F2-703E-C715-D1A7694952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72DB1E6-BA9E-050F-16CB-8BEC2EDCB4AD}"/>
                </a:ext>
              </a:extLst>
            </p:cNvPr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b="b" l="0" r="r" t="0"/>
              <a:pathLst>
                <a:path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A5A76ED-D73E-3052-3109-802BE712DB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F0F5BB8-0E48-0FD6-480F-D5224B6877A7}"/>
                </a:ext>
              </a:extLst>
            </p:cNvPr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b="b" l="0" r="r" t="0"/>
              <a:pathLst>
                <a:path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56AB965D-2DCF-3535-AC12-E2ADC032F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735FBFB-C397-380E-3B76-FD58FA21DBE4}"/>
                </a:ext>
              </a:extLst>
            </p:cNvPr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b="b" l="0" r="r" t="0"/>
              <a:pathLst>
                <a:path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DB33106A-324A-7257-C49C-2B037870AF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E03BD6F-8C8F-8F13-77B2-F64099904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CDFD43D0-8B06-EE93-28AF-5F4A6599A1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D7FD8898-AB79-84D3-91A3-AE5422543842}"/>
                </a:ext>
              </a:extLst>
            </p:cNvPr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b="b" l="0" r="r" t="0"/>
              <a:pathLst>
                <a:path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1293D4E-EB58-5597-405A-09BCB7409178}"/>
                </a:ext>
              </a:extLst>
            </p:cNvPr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b="b" l="0" r="r" t="0"/>
              <a:pathLst>
                <a:path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A6778072-51DB-CE18-BAC5-A14BE54486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b="b" l="0" r="r" t="0"/>
              <a:pathLst>
                <a:path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8983304-A473-C00B-78E3-12F9D9A113ED}"/>
                </a:ext>
              </a:extLst>
            </p:cNvPr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b="b" l="0" r="r" t="0"/>
              <a:pathLst>
                <a:path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E5B1BE98-DBC2-97C2-ACE9-D16391184557}"/>
                </a:ext>
              </a:extLst>
            </p:cNvPr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b="b" l="0" r="r" t="0"/>
              <a:pathLst>
                <a:path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751E73B6-E374-4061-FEAE-F54994F783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612527F4-3326-5E20-01EA-01E2CD4C9F06}"/>
                </a:ext>
              </a:extLst>
            </p:cNvPr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b="b" l="0" r="r" t="0"/>
              <a:pathLst>
                <a:path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05E1B4D0-2485-6716-E403-45549D878D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9E376B56-0D3C-0D05-89DE-ADFD07CF1966}"/>
                </a:ext>
              </a:extLst>
            </p:cNvPr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b="b" l="0" r="r" t="0"/>
              <a:pathLst>
                <a:path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807E3E27-22F0-863E-70D3-F25BD8FFD8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8E4C59C-794A-9CA9-6C01-835A1C6BF7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34C1F6FD-AF83-FC34-754F-601B18C6D0B4}"/>
                </a:ext>
              </a:extLst>
            </p:cNvPr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b="b" l="0" r="r" t="0"/>
              <a:pathLst>
                <a:path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1E099304-7BFC-2077-3D28-4823082C37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DA6D9B44-49D6-B5BB-E90A-946A90C83A48}"/>
                </a:ext>
              </a:extLst>
            </p:cNvPr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b="b" l="0" r="r" t="0"/>
              <a:pathLst>
                <a:path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F733DE8-306A-1EE1-DADB-20F746F8C4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02B19D3D-F9F9-E23D-8142-94038EF594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60380C4-BFBF-6FBA-FDC0-9E9BB31FDFCB}"/>
                </a:ext>
              </a:extLst>
            </p:cNvPr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b="b" l="0" r="r" t="0"/>
              <a:pathLst>
                <a:path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C841CD90-EAA9-36AB-E642-CC34B06FF12F}"/>
                </a:ext>
              </a:extLst>
            </p:cNvPr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b="b" l="0" r="r" t="0"/>
              <a:pathLst>
                <a:path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56A35774-A054-0E40-2C35-497C845349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DAAA049E-B18E-D698-1AAB-EF75E68D09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7F6F420E-5B3F-ACBF-B772-6D763B4AE5A1}"/>
                </a:ext>
              </a:extLst>
            </p:cNvPr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b="b" l="0" r="r" t="0"/>
              <a:pathLst>
                <a:path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E0FEB193-2BCF-5BF3-F772-501B489D32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b="b" l="0" r="r" t="0"/>
              <a:pathLst>
                <a:path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D84E5F88-5A5F-65BA-D579-7EF3DDE75F5F}"/>
                </a:ext>
              </a:extLst>
            </p:cNvPr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b="b" l="0" r="r" t="0"/>
              <a:pathLst>
                <a:path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8E6A1403-78EC-9AEF-BB2A-198FAA5A9C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b="b" l="0" r="r" t="0"/>
              <a:pathLst>
                <a:path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681752084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7.jp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hyperlink" Target="https://dave-innes-uog.shinyapps.io/nasem_shiny/" TargetMode="External" /><Relationship Id="rId3" Type="http://schemas.openxmlformats.org/officeDocument/2006/relationships/image" Target="../media/image8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webp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9.jp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0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4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4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hyperlink" Target="https://cnm-university-of-guelph.github.io/NASEM-shiny/ADSA_presentation.html" TargetMode="External" /><Relationship Id="rId3" Type="http://schemas.openxmlformats.org/officeDocument/2006/relationships/image" Target="../media/image5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hyperlink" Target="https://github.com/CNM-University-of-Guelph" TargetMode="External" /><Relationship Id="rId3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F5BA-1EB3-A7AD-1910-19B6C856A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Modern Publishing Tools for Modern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2BE12C-FEA0-34D9-24B7-C1E7A42DBA66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An open-source web app of the 2021 Nutrient Requirements of Dairy Cattle</a:t>
            </a:r>
            <a:br/>
            <a:br/>
            <a:r>
              <a:rPr/>
              <a:t>Dave J. Innes, Braeden G. Fieguth &amp; John P. Cant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Fourth year Dairy Cattle Nutrition class</a:t>
            </a:r>
          </a:p>
          <a:p>
            <a:pPr lvl="0"/>
            <a:r>
              <a:rPr/>
              <a:t>45 undergraduate students</a:t>
            </a:r>
          </a:p>
          <a:p>
            <a:pPr lvl="0"/>
            <a:r>
              <a:rPr/>
              <a:t>Mixed background: ~20% had dairy farm experience</a:t>
            </a:r>
          </a:p>
          <a:p>
            <a:pPr lvl="0"/>
            <a:r>
              <a:rPr/>
              <a:t>Mostly pre-veterinary degree</a:t>
            </a:r>
          </a:p>
        </p:txBody>
      </p:sp>
      <p:pic>
        <p:nvPicPr>
          <p:cNvPr descr="media/students_feed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485900"/>
            <a:ext cx="5943600" cy="3340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How to teach ration balancing?</a:t>
            </a:r>
          </a:p>
          <a:p>
            <a:pPr lvl="0"/>
            <a:r>
              <a:rPr/>
              <a:t>Challenges:</a:t>
            </a:r>
          </a:p>
          <a:p>
            <a:pPr lvl="1"/>
            <a:r>
              <a:rPr/>
              <a:t>Want to teach latest model (NASEM 2021)</a:t>
            </a:r>
          </a:p>
          <a:p>
            <a:pPr lvl="1"/>
            <a:r>
              <a:rPr/>
              <a:t>Excel sheet used in the past</a:t>
            </a:r>
          </a:p>
          <a:p>
            <a:pPr lvl="1"/>
            <a:r>
              <a:rPr/>
              <a:t>Software with book:</a:t>
            </a:r>
          </a:p>
          <a:p>
            <a:pPr lvl="2"/>
            <a:r>
              <a:rPr/>
              <a:t>Complicated for beginners</a:t>
            </a:r>
          </a:p>
          <a:p>
            <a:pPr lvl="2"/>
            <a:r>
              <a:rPr/>
              <a:t>Only works on Windows</a:t>
            </a:r>
          </a:p>
          <a:p>
            <a:pPr lvl="1"/>
            <a:r>
              <a:rPr/>
              <a:t>Commercial/industry software:</a:t>
            </a:r>
          </a:p>
          <a:p>
            <a:pPr lvl="2"/>
            <a:r>
              <a:rPr/>
              <a:t>Expensive</a:t>
            </a:r>
          </a:p>
          <a:p>
            <a:pPr lvl="2"/>
            <a:r>
              <a:rPr/>
              <a:t>Hard to access</a:t>
            </a:r>
          </a:p>
          <a:p>
            <a:pPr lvl="2"/>
            <a:r>
              <a:rPr/>
              <a:t>Even more complex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Solution? We built our own!</a:t>
            </a:r>
          </a:p>
          <a:p>
            <a:pPr lvl="0"/>
            <a:r>
              <a:rPr/>
              <a:t>Web based app</a:t>
            </a:r>
          </a:p>
          <a:p>
            <a:pPr lvl="0"/>
            <a:r>
              <a:rPr/>
              <a:t>Works on all computers (and mobile phones)</a:t>
            </a:r>
          </a:p>
          <a:p>
            <a:pPr lvl="0"/>
            <a:r>
              <a:rPr/>
              <a:t>Simplified user experience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https://dave-innes-uog.shinyapps.io/nasem_shiny/</a:t>
            </a:r>
          </a:p>
        </p:txBody>
      </p:sp>
      <p:pic>
        <p:nvPicPr>
          <p:cNvPr descr="media/qrcode_dave-innes-uog.shinyapps.i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689600" y="469900"/>
            <a:ext cx="5372100" cy="5372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welcom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Welcome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in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016000"/>
            <a:ext cx="92456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Inputs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2-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79600" y="1016000"/>
            <a:ext cx="92964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Feed Library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3-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Feed Library - viewer settings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4-custom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Upload custom feed library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5-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Diet Input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6-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Diet Input - sidebar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7-demo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Built-in demo diet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future_dairy_nutrition.webp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67000" y="1016000"/>
            <a:ext cx="7734300" cy="515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8-out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Outputs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9-out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Advanced - search all model outputs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Assignments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26B8-FC0B-87B9-BC14-536B35104C08}"/>
              </a:ext>
            </a:extLst>
          </p:cNvPr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Early Semester</a:t>
            </a:r>
          </a:p>
          <a:p>
            <a:pPr lvl="0"/>
            <a:r>
              <a:rPr/>
              <a:t>Assignment sheet with steps and screen recordings</a:t>
            </a:r>
          </a:p>
          <a:p>
            <a:pPr lvl="0"/>
            <a:r>
              <a:rPr/>
              <a:t>Demonstrations in workshops</a:t>
            </a:r>
          </a:p>
          <a:p>
            <a:pPr lvl="0"/>
            <a:r>
              <a:rPr/>
              <a:t>Pre-loaded scenarios with a clear mistake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EA21-946A-8130-B3B7-806A547A3C4B}"/>
              </a:ext>
            </a:extLst>
          </p:cNvPr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Mid Semester</a:t>
            </a:r>
          </a:p>
          <a:p>
            <a:pPr lvl="0"/>
            <a:r>
              <a:rPr/>
              <a:t>Introduce Dry vs Lactating Cow</a:t>
            </a:r>
          </a:p>
          <a:p>
            <a:pPr lvl="0"/>
            <a:r>
              <a:rPr/>
              <a:t>Read and interpret farm forage analyses</a:t>
            </a:r>
          </a:p>
          <a:p>
            <a:pPr lvl="0"/>
            <a:r>
              <a:rPr/>
              <a:t>Adding forages as new ingredients</a:t>
            </a:r>
          </a:p>
          <a:p>
            <a:pPr lvl="0"/>
            <a:r>
              <a:rPr/>
              <a:t>Formulating full diets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Case Study Assignment</a:t>
            </a:r>
          </a:p>
        </p:txBody>
      </p:sp>
      <p:pic>
        <p:nvPicPr>
          <p:cNvPr descr="media/students_on_farm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485900"/>
            <a:ext cx="5943600" cy="3340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Initial feedback</a:t>
            </a:r>
          </a:p>
          <a:p>
            <a:pPr lvl="0"/>
            <a:r>
              <a:rPr/>
              <a:t>Early versions couldn’t save sessions</a:t>
            </a:r>
          </a:p>
          <a:p>
            <a:pPr lvl="0"/>
            <a:r>
              <a:rPr/>
              <a:t>Student’s needed multiple ways to learn it - videos, step-by-step instructions, classroom demo</a:t>
            </a:r>
          </a:p>
          <a:p>
            <a:pPr lvl="0"/>
            <a:r>
              <a:rPr/>
              <a:t>They appreciated the user experience and not having to install anything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How to use &amp; contribute?</a:t>
            </a:r>
          </a:p>
        </p:txBody>
      </p:sp>
      <p:pic>
        <p:nvPicPr>
          <p:cNvPr descr="media/github-Issu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689100"/>
            <a:ext cx="5943600" cy="294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Conclusions</a:t>
            </a:r>
          </a:p>
          <a:p>
            <a:pPr lvl="0"/>
            <a:r>
              <a:rPr/>
              <a:t>Quarto is an example of how future publishing can look</a:t>
            </a:r>
          </a:p>
          <a:p>
            <a:pPr lvl="0"/>
            <a:r>
              <a:rPr/>
              <a:t>Shiny has potential to modernise teaching and research communication</a:t>
            </a:r>
          </a:p>
          <a:p>
            <a:pPr lvl="0"/>
            <a:r>
              <a:rPr/>
              <a:t>We need to encourage our societies and organising committees to allow these tools to be used in meetings</a:t>
            </a:r>
          </a:p>
          <a:p>
            <a:pPr lvl="0"/>
            <a:r>
              <a:rPr/>
              <a:t>Collectively sharing resources via an open-source platform will accelerate model improvement</a:t>
            </a:r>
          </a:p>
          <a:p>
            <a:pPr lvl="1"/>
            <a:r>
              <a:rPr/>
              <a:t>feedback wanted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Thank you!</a:t>
            </a:r>
          </a:p>
        </p:txBody>
      </p:sp>
      <p:pic>
        <p:nvPicPr>
          <p:cNvPr descr="media/shiny-5-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689100"/>
            <a:ext cx="5943600" cy="294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Intro to Quarto</a:t>
            </a:r>
          </a:p>
          <a:p>
            <a:pPr lvl="0"/>
            <a:r>
              <a:rPr/>
              <a:t>Unified authoring framework</a:t>
            </a:r>
          </a:p>
          <a:p>
            <a:pPr lvl="0"/>
            <a:r>
              <a:rPr/>
              <a:t>Flat text files (based on Pandoc markdown)</a:t>
            </a:r>
          </a:p>
          <a:p>
            <a:pPr lvl="0"/>
            <a:r>
              <a:rPr/>
              <a:t>Easy to read and write</a:t>
            </a:r>
          </a:p>
          <a:p>
            <a:pPr lvl="0"/>
            <a:r>
              <a:rPr/>
              <a:t>Can also execute code directly (supports R, Python, Julia, Observable)</a:t>
            </a:r>
          </a:p>
          <a:p>
            <a:pPr lvl="0"/>
            <a:r>
              <a:rPr/>
              <a:t>Encourages reproducible analysis</a:t>
            </a:r>
          </a:p>
        </p:txBody>
      </p:sp>
      <p:pic>
        <p:nvPicPr>
          <p:cNvPr descr="media/quarto_languag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143000"/>
            <a:ext cx="5943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Render to many formats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5410200" y="469900"/>
          <a:ext cx="5943600" cy="5372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800"/>
                <a:gridCol w="29718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Formats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Documents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HTML, PDF, MS Word, OpenOffice, ePub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Presentations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Reveal.js, PowerPoint, Beamer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Markdown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GitHub, CommonMark, Hugo, Docusaurus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Wikis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MediaWiki, DokuWiki, ZimWiki, Jira Wiki, XWiki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More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JATS, Jupyter, ConTeXt, RTF, reST, AsciiDoc, Org-Mode, Muse, Texinfo, Groff Man Page, Groff Manuscript, Haddock, OPML, Textile, DocBook, InDesign, TEI Simple, FictionBook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The source code of this presentation</a:t>
            </a:r>
          </a:p>
        </p:txBody>
      </p:sp>
      <p:pic>
        <p:nvPicPr>
          <p:cNvPr descr="media/visual-edit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231900"/>
            <a:ext cx="5943600" cy="3352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410200" y="5334000"/>
            <a:ext cx="5943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Visual editor for a .qmd file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Rendered to multiple formats</a:t>
            </a:r>
          </a:p>
        </p:txBody>
      </p:sp>
      <p:pic>
        <p:nvPicPr>
          <p:cNvPr descr="media/format_compariso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965200"/>
            <a:ext cx="5943600" cy="439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View this presentation in other formats: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https://cnm-university-of-guelph.github.io/NASEM-shiny/ADSA_presentation.html</a:t>
            </a:r>
          </a:p>
        </p:txBody>
      </p:sp>
      <p:pic>
        <p:nvPicPr>
          <p:cNvPr descr="media/qrcode_cnm-university-of-guelph-presentation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689600" y="469900"/>
            <a:ext cx="5372100" cy="5372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Interactivity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AF05-3F5B-7ABF-DD24-57EFC0F1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464" y="477109"/>
            <a:ext cx="3932237" cy="16002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Why develop a Shiny version of NASEM 2021 Model?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NASEM in Python</a:t>
            </a:r>
          </a:p>
          <a:p>
            <a:pPr lvl="0" indent="0" marL="0">
              <a:buNone/>
            </a:pPr>
            <a:r>
              <a:rPr/>
              <a:t>Thanks to Braeden Fieguth!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Open-source, tracked and collaborative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https://github.com/CNM-University-of-Guelph</a:t>
            </a:r>
          </a:p>
        </p:txBody>
      </p:sp>
      <p:pic>
        <p:nvPicPr>
          <p:cNvPr descr="media/github-CNM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410200" y="2235200"/>
            <a:ext cx="5943600" cy="182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Publishing Tools for Modern Science</dc:title>
  <dc:creator>Dave J. Innes, Braeden G. Fieguth &amp; John P. Cant</dc:creator>
  <cp:keywords/>
  <dcterms:created xsi:type="dcterms:W3CDTF">2024-06-24T18:48:52Z</dcterms:created>
  <dcterms:modified xsi:type="dcterms:W3CDTF">2024-06-24T18:48:52Z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s">
    <vt:lpwstr/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y-affiliation">
    <vt:lpwstr/>
  </property>
  <property fmtid="{D5CDD505-2E9C-101B-9397-08002B2CF9AE}" pid="6" name="by-author">
    <vt:lpwstr/>
  </property>
  <property fmtid="{D5CDD505-2E9C-101B-9397-08002B2CF9AE}" pid="7" name="header-includes">
    <vt:lpwstr/>
  </property>
  <property fmtid="{D5CDD505-2E9C-101B-9397-08002B2CF9AE}" pid="8" name="include-after">
    <vt:lpwstr/>
  </property>
  <property fmtid="{D5CDD505-2E9C-101B-9397-08002B2CF9AE}" pid="9" name="include-before">
    <vt:lpwstr/>
  </property>
  <property fmtid="{D5CDD505-2E9C-101B-9397-08002B2CF9AE}" pid="10" name="institute">
    <vt:lpwstr>Centre for Nutrition Modelling, Department of Animal Biosciences, University of Guelph, Canada</vt:lpwstr>
  </property>
  <property fmtid="{D5CDD505-2E9C-101B-9397-08002B2CF9AE}" pid="11" name="institutes">
    <vt:lpwstr/>
  </property>
  <property fmtid="{D5CDD505-2E9C-101B-9397-08002B2CF9AE}" pid="12" name="labels">
    <vt:lpwstr/>
  </property>
  <property fmtid="{D5CDD505-2E9C-101B-9397-08002B2CF9AE}" pid="13" name="subtitle">
    <vt:lpwstr>An open-source web app of the 2021 Nutrient Requirements of Dairy Cattle</vt:lpwstr>
  </property>
  <property fmtid="{D5CDD505-2E9C-101B-9397-08002B2CF9AE}" pid="14" name="toc-title">
    <vt:lpwstr>Table of contents</vt:lpwstr>
  </property>
</Properties>
</file>